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3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67EA-27E8-49F3-8461-778B0D510982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9387-5B96-40DB-9D48-95C3F4E98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81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67EA-27E8-49F3-8461-778B0D510982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9387-5B96-40DB-9D48-95C3F4E98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420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67EA-27E8-49F3-8461-778B0D510982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9387-5B96-40DB-9D48-95C3F4E98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640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67EA-27E8-49F3-8461-778B0D510982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9387-5B96-40DB-9D48-95C3F4E98B4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2277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67EA-27E8-49F3-8461-778B0D510982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9387-5B96-40DB-9D48-95C3F4E98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49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67EA-27E8-49F3-8461-778B0D510982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9387-5B96-40DB-9D48-95C3F4E98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93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67EA-27E8-49F3-8461-778B0D510982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9387-5B96-40DB-9D48-95C3F4E98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474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67EA-27E8-49F3-8461-778B0D510982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9387-5B96-40DB-9D48-95C3F4E98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459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67EA-27E8-49F3-8461-778B0D510982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9387-5B96-40DB-9D48-95C3F4E98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208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67EA-27E8-49F3-8461-778B0D510982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9387-5B96-40DB-9D48-95C3F4E98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30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67EA-27E8-49F3-8461-778B0D510982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9387-5B96-40DB-9D48-95C3F4E98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1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67EA-27E8-49F3-8461-778B0D510982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9387-5B96-40DB-9D48-95C3F4E98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69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67EA-27E8-49F3-8461-778B0D510982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9387-5B96-40DB-9D48-95C3F4E98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560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67EA-27E8-49F3-8461-778B0D510982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9387-5B96-40DB-9D48-95C3F4E98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52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67EA-27E8-49F3-8461-778B0D510982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9387-5B96-40DB-9D48-95C3F4E98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7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67EA-27E8-49F3-8461-778B0D510982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9387-5B96-40DB-9D48-95C3F4E98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55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67EA-27E8-49F3-8461-778B0D510982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9387-5B96-40DB-9D48-95C3F4E98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74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B2167EA-27E8-49F3-8461-778B0D510982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B159387-5B96-40DB-9D48-95C3F4E98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36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258582"/>
            <a:ext cx="8689976" cy="2509213"/>
          </a:xfrm>
        </p:spPr>
        <p:txBody>
          <a:bodyPr/>
          <a:lstStyle/>
          <a:p>
            <a:r>
              <a:rPr lang="en-US" cap="none" dirty="0" smtClean="0">
                <a:solidFill>
                  <a:srgbClr val="FF0000"/>
                </a:solidFill>
              </a:rPr>
              <a:t>Map Types</a:t>
            </a:r>
            <a:endParaRPr lang="en-US" cap="none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cap="none" dirty="0" smtClean="0"/>
              <a:t>By Itzanami Baltazar</a:t>
            </a:r>
          </a:p>
          <a:p>
            <a:r>
              <a:rPr lang="en-US" cap="none" dirty="0"/>
              <a:t>1</a:t>
            </a:r>
            <a:r>
              <a:rPr lang="en-US" cap="none" dirty="0" smtClean="0"/>
              <a:t>st period </a:t>
            </a:r>
          </a:p>
          <a:p>
            <a:r>
              <a:rPr lang="en-US" cap="none" dirty="0" smtClean="0"/>
              <a:t>Mr. Bazemore’s Class 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165105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871126" cy="4633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cap="none" dirty="0" smtClean="0">
                <a:solidFill>
                  <a:srgbClr val="FF0000"/>
                </a:solidFill>
              </a:rPr>
              <a:t>Road maps</a:t>
            </a:r>
            <a:endParaRPr lang="en-US" sz="4800" cap="none" dirty="0">
              <a:solidFill>
                <a:srgbClr val="FF000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788" y="3905218"/>
            <a:ext cx="3621987" cy="3015305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929" y="3364399"/>
            <a:ext cx="4657297" cy="276877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79730" y="2433661"/>
            <a:ext cx="94253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Road maps- showing the roads of the city, state, and other area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069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cap="none" dirty="0" smtClean="0">
                <a:solidFill>
                  <a:srgbClr val="FF0000"/>
                </a:solidFill>
              </a:rPr>
              <a:t>Topographic Map</a:t>
            </a:r>
            <a:endParaRPr lang="en-US" sz="4400" cap="none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97" y="3267621"/>
            <a:ext cx="4684908" cy="346431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817" y="3673498"/>
            <a:ext cx="2949159" cy="299385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56603" y="2505641"/>
            <a:ext cx="103678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Topographic Map- has contour lines that show elevation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8004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cap="none" dirty="0" smtClean="0">
                <a:solidFill>
                  <a:srgbClr val="FF0000"/>
                </a:solidFill>
              </a:rPr>
              <a:t>Aeronautical Map </a:t>
            </a:r>
            <a:endParaRPr lang="en-US" sz="4400" cap="non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cap="none" dirty="0" smtClean="0"/>
              <a:t>Aeronautical Map- info about flight paths that help planes know where their path is</a:t>
            </a:r>
            <a:endParaRPr lang="en-US" sz="2800" cap="non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097" y="3678657"/>
            <a:ext cx="3179343" cy="31793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762" y="3305863"/>
            <a:ext cx="3991785" cy="278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92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cap="none" dirty="0" smtClean="0">
                <a:solidFill>
                  <a:srgbClr val="FF0000"/>
                </a:solidFill>
              </a:rPr>
              <a:t>Weather Map </a:t>
            </a:r>
            <a:endParaRPr lang="en-US" sz="4400" cap="non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2465566"/>
            <a:ext cx="10363826" cy="3424107"/>
          </a:xfrm>
        </p:spPr>
        <p:txBody>
          <a:bodyPr>
            <a:normAutofit/>
          </a:bodyPr>
          <a:lstStyle/>
          <a:p>
            <a:r>
              <a:rPr lang="en-US" sz="2800" cap="none" dirty="0" smtClean="0"/>
              <a:t>Weather Map- a map showing the state of the weather over a large area </a:t>
            </a:r>
            <a:endParaRPr lang="en-US" sz="2800" cap="non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301" y="3995226"/>
            <a:ext cx="3376808" cy="2608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423" y="3567925"/>
            <a:ext cx="4766091" cy="3036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11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cap="none" dirty="0" smtClean="0">
                <a:solidFill>
                  <a:srgbClr val="FF0000"/>
                </a:solidFill>
              </a:rPr>
              <a:t>Gene Map </a:t>
            </a:r>
            <a:endParaRPr lang="en-US" sz="4400" cap="non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800" cap="none" dirty="0" smtClean="0"/>
              <a:t>Gene Map- shows the location of one or your genes of your DNA </a:t>
            </a:r>
          </a:p>
          <a:p>
            <a:pPr marL="0" indent="0">
              <a:buNone/>
            </a:pPr>
            <a:endParaRPr lang="en-US" cap="non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446" y="3376246"/>
            <a:ext cx="3550634" cy="24149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842" y="3603748"/>
            <a:ext cx="3856822" cy="2187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98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770915"/>
            <a:ext cx="10364451" cy="1596177"/>
          </a:xfrm>
        </p:spPr>
        <p:txBody>
          <a:bodyPr>
            <a:normAutofit/>
          </a:bodyPr>
          <a:lstStyle/>
          <a:p>
            <a:r>
              <a:rPr lang="en-US" sz="4400" cap="none" dirty="0" smtClean="0">
                <a:solidFill>
                  <a:srgbClr val="FF0000"/>
                </a:solidFill>
              </a:rPr>
              <a:t>Concept Map </a:t>
            </a:r>
            <a:endParaRPr lang="en-US" sz="4400" cap="non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cap="none" dirty="0" smtClean="0"/>
              <a:t>Concept Map- several concepts of maps  </a:t>
            </a:r>
            <a:endParaRPr lang="en-US" sz="2800" cap="non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839" y="2082018"/>
            <a:ext cx="3254073" cy="32108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597" y="3333379"/>
            <a:ext cx="4660782" cy="317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24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cap="none" dirty="0" smtClean="0">
                <a:solidFill>
                  <a:srgbClr val="FF0000"/>
                </a:solidFill>
              </a:rPr>
              <a:t>Floor Plan </a:t>
            </a:r>
            <a:endParaRPr lang="en-US" sz="4400" cap="non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cap="none" dirty="0" smtClean="0"/>
              <a:t>Floor Plan- an arrangement of a scale diagram of rooms in a building </a:t>
            </a:r>
            <a:endParaRPr lang="en-US" sz="2800" cap="non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1602" y="3219315"/>
            <a:ext cx="4315998" cy="27242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07" y="3798277"/>
            <a:ext cx="5877175" cy="2350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21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33</TotalTime>
  <Words>107</Words>
  <Application>Microsoft Office PowerPoint</Application>
  <PresentationFormat>Widescreen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Tw Cen MT</vt:lpstr>
      <vt:lpstr>Droplet</vt:lpstr>
      <vt:lpstr>Map Types</vt:lpstr>
      <vt:lpstr>Road maps</vt:lpstr>
      <vt:lpstr>Topographic Map</vt:lpstr>
      <vt:lpstr>Aeronautical Map </vt:lpstr>
      <vt:lpstr>Weather Map </vt:lpstr>
      <vt:lpstr>Gene Map </vt:lpstr>
      <vt:lpstr>Concept Map </vt:lpstr>
      <vt:lpstr>Floor Plan 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9248989</dc:creator>
  <cp:lastModifiedBy>9248989</cp:lastModifiedBy>
  <cp:revision>5</cp:revision>
  <dcterms:created xsi:type="dcterms:W3CDTF">2015-01-22T13:20:05Z</dcterms:created>
  <dcterms:modified xsi:type="dcterms:W3CDTF">2015-01-22T13:53:11Z</dcterms:modified>
</cp:coreProperties>
</file>